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502" r:id="rId2"/>
    <p:sldId id="503" r:id="rId3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B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481" autoAdjust="0"/>
    <p:restoredTop sz="94694" autoAdjust="0"/>
  </p:normalViewPr>
  <p:slideViewPr>
    <p:cSldViewPr>
      <p:cViewPr varScale="1">
        <p:scale>
          <a:sx n="76" d="100"/>
          <a:sy n="76" d="100"/>
        </p:scale>
        <p:origin x="3090" y="90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9786" cy="496967"/>
          </a:xfrm>
          <a:prstGeom prst="rect">
            <a:avLst/>
          </a:prstGeom>
        </p:spPr>
        <p:txBody>
          <a:bodyPr vert="horz" lIns="91107" tIns="45554" rIns="91107" bIns="45554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40" y="3"/>
            <a:ext cx="2949786" cy="496967"/>
          </a:xfrm>
          <a:prstGeom prst="rect">
            <a:avLst/>
          </a:prstGeom>
        </p:spPr>
        <p:txBody>
          <a:bodyPr vert="horz" lIns="91107" tIns="45554" rIns="91107" bIns="45554" rtlCol="0"/>
          <a:lstStyle>
            <a:lvl1pPr algn="r">
              <a:defRPr sz="1200"/>
            </a:lvl1pPr>
          </a:lstStyle>
          <a:p>
            <a:fld id="{BF1DD069-A8CB-4DCE-8045-26AC6524CDEB}" type="datetimeFigureOut">
              <a:rPr lang="ko-KR" altLang="en-US" smtClean="0"/>
              <a:pPr/>
              <a:t>2020-03-26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812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07" tIns="45554" rIns="91107" bIns="45554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1107" tIns="45554" rIns="91107" bIns="45554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4" y="9440651"/>
            <a:ext cx="2949786" cy="496967"/>
          </a:xfrm>
          <a:prstGeom prst="rect">
            <a:avLst/>
          </a:prstGeom>
        </p:spPr>
        <p:txBody>
          <a:bodyPr vert="horz" lIns="91107" tIns="45554" rIns="91107" bIns="45554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40" y="9440651"/>
            <a:ext cx="2949786" cy="496967"/>
          </a:xfrm>
          <a:prstGeom prst="rect">
            <a:avLst/>
          </a:prstGeom>
        </p:spPr>
        <p:txBody>
          <a:bodyPr vert="horz" lIns="91107" tIns="45554" rIns="91107" bIns="45554" rtlCol="0" anchor="b"/>
          <a:lstStyle>
            <a:lvl1pPr algn="r">
              <a:defRPr sz="1200"/>
            </a:lvl1pPr>
          </a:lstStyle>
          <a:p>
            <a:fld id="{1D3BE1AE-FD9E-4F6A-931D-F0D0C4CEA4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8158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57F2-867C-4273-9FC0-0E54A2EDADB9}" type="datetimeFigureOut">
              <a:rPr lang="ko-KR" altLang="en-US" smtClean="0"/>
              <a:pPr/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1142-5F1C-4C76-AA03-D20237D6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57F2-867C-4273-9FC0-0E54A2EDADB9}" type="datetimeFigureOut">
              <a:rPr lang="ko-KR" altLang="en-US" smtClean="0"/>
              <a:pPr/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1142-5F1C-4C76-AA03-D20237D6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57F2-867C-4273-9FC0-0E54A2EDADB9}" type="datetimeFigureOut">
              <a:rPr lang="ko-KR" altLang="en-US" smtClean="0"/>
              <a:pPr/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1142-5F1C-4C76-AA03-D20237D6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57F2-867C-4273-9FC0-0E54A2EDADB9}" type="datetimeFigureOut">
              <a:rPr lang="ko-KR" altLang="en-US" smtClean="0"/>
              <a:pPr/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1142-5F1C-4C76-AA03-D20237D6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57F2-867C-4273-9FC0-0E54A2EDADB9}" type="datetimeFigureOut">
              <a:rPr lang="ko-KR" altLang="en-US" smtClean="0"/>
              <a:pPr/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1142-5F1C-4C76-AA03-D20237D6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57F2-867C-4273-9FC0-0E54A2EDADB9}" type="datetimeFigureOut">
              <a:rPr lang="ko-KR" altLang="en-US" smtClean="0"/>
              <a:pPr/>
              <a:t>2020-03-26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1142-5F1C-4C76-AA03-D20237D6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57F2-867C-4273-9FC0-0E54A2EDADB9}" type="datetimeFigureOut">
              <a:rPr lang="ko-KR" altLang="en-US" smtClean="0"/>
              <a:pPr/>
              <a:t>2020-03-26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1142-5F1C-4C76-AA03-D20237D6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57F2-867C-4273-9FC0-0E54A2EDADB9}" type="datetimeFigureOut">
              <a:rPr lang="ko-KR" altLang="en-US" smtClean="0"/>
              <a:pPr/>
              <a:t>2020-03-26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1142-5F1C-4C76-AA03-D20237D6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57F2-867C-4273-9FC0-0E54A2EDADB9}" type="datetimeFigureOut">
              <a:rPr lang="ko-KR" altLang="en-US" smtClean="0"/>
              <a:pPr/>
              <a:t>2020-03-26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1142-5F1C-4C76-AA03-D20237D6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57F2-867C-4273-9FC0-0E54A2EDADB9}" type="datetimeFigureOut">
              <a:rPr lang="ko-KR" altLang="en-US" smtClean="0"/>
              <a:pPr/>
              <a:t>2020-03-26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1142-5F1C-4C76-AA03-D20237D6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57F2-867C-4273-9FC0-0E54A2EDADB9}" type="datetimeFigureOut">
              <a:rPr lang="ko-KR" altLang="en-US" smtClean="0"/>
              <a:pPr/>
              <a:t>2020-03-26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1142-5F1C-4C76-AA03-D20237D6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257F2-867C-4273-9FC0-0E54A2EDADB9}" type="datetimeFigureOut">
              <a:rPr lang="ko-KR" altLang="en-US" smtClean="0"/>
              <a:pPr/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B1142-5F1C-4C76-AA03-D20237D6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18"/>
          <p:cNvGrpSpPr/>
          <p:nvPr/>
        </p:nvGrpSpPr>
        <p:grpSpPr>
          <a:xfrm>
            <a:off x="1934328" y="2470285"/>
            <a:ext cx="4209768" cy="889862"/>
            <a:chOff x="963954" y="3286116"/>
            <a:chExt cx="4209768" cy="889862"/>
          </a:xfrm>
        </p:grpSpPr>
        <p:sp>
          <p:nvSpPr>
            <p:cNvPr id="14" name="TextBox 13"/>
            <p:cNvSpPr txBox="1"/>
            <p:nvPr/>
          </p:nvSpPr>
          <p:spPr>
            <a:xfrm>
              <a:off x="963954" y="3286116"/>
              <a:ext cx="42097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b="1" spc="300" dirty="0">
                  <a:latin typeface="HY궁서B" pitchFamily="18" charset="-127"/>
                  <a:ea typeface="HY궁서B" pitchFamily="18" charset="-127"/>
                </a:rPr>
                <a:t>0000</a:t>
              </a:r>
              <a:r>
                <a:rPr lang="ko-KR" altLang="en-US" b="1" spc="300" dirty="0">
                  <a:latin typeface="HY궁서B" pitchFamily="18" charset="-127"/>
                  <a:ea typeface="HY궁서B" pitchFamily="18" charset="-127"/>
                </a:rPr>
                <a:t>요양병원</a:t>
              </a:r>
              <a:endParaRPr lang="en-US" altLang="ko-KR" b="1" spc="300" dirty="0">
                <a:latin typeface="HY궁서B" pitchFamily="18" charset="-127"/>
                <a:ea typeface="HY궁서B" pitchFamily="18" charset="-127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313581" y="3714313"/>
              <a:ext cx="18573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ko-KR" altLang="en-US" sz="2400" b="1" dirty="0">
                  <a:latin typeface="HY궁서B" pitchFamily="18" charset="-127"/>
                  <a:ea typeface="HY궁서B" pitchFamily="18" charset="-127"/>
                </a:rPr>
                <a:t>직책 성함</a:t>
              </a:r>
              <a:endParaRPr lang="en-US" altLang="ko-KR" sz="2400" b="1" dirty="0">
                <a:latin typeface="HY궁서B" pitchFamily="18" charset="-127"/>
                <a:ea typeface="HY궁서B" pitchFamily="18" charset="-127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0" y="7627491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latin typeface="HY궁서B" pitchFamily="18" charset="-127"/>
                <a:ea typeface="HY궁서B" pitchFamily="18" charset="-127"/>
              </a:rPr>
              <a:t>20   .   00 .   00 . </a:t>
            </a:r>
            <a:endParaRPr lang="ko-KR" altLang="en-US" sz="2000" b="1" dirty="0">
              <a:latin typeface="HY궁서B" pitchFamily="18" charset="-127"/>
              <a:ea typeface="HY궁서B" pitchFamily="18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80588" y="1094577"/>
            <a:ext cx="520605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1300" dirty="0">
                <a:latin typeface="HY궁서B" pitchFamily="18" charset="-127"/>
                <a:ea typeface="HY궁서B" pitchFamily="18" charset="-127"/>
              </a:rPr>
              <a:t>운영위원회 제</a:t>
            </a:r>
            <a:r>
              <a:rPr lang="en-US" altLang="ko-KR" sz="1300" dirty="0">
                <a:latin typeface="HY궁서B" pitchFamily="18" charset="-127"/>
                <a:ea typeface="HY궁서B" pitchFamily="18" charset="-127"/>
              </a:rPr>
              <a:t>00</a:t>
            </a:r>
            <a:r>
              <a:rPr lang="ko-KR" altLang="en-US" sz="1300" dirty="0">
                <a:latin typeface="HY궁서B" pitchFamily="18" charset="-127"/>
                <a:ea typeface="HY궁서B" pitchFamily="18" charset="-127"/>
              </a:rPr>
              <a:t>호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0" y="1542955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b="1" dirty="0">
                <a:latin typeface="HY궁서B" pitchFamily="18" charset="-127"/>
                <a:ea typeface="HY궁서B" pitchFamily="18" charset="-127"/>
              </a:rPr>
              <a:t>임 명 장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-6817" y="8296467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spc="-100" dirty="0">
                <a:latin typeface="HY궁서B" pitchFamily="18" charset="-127"/>
                <a:ea typeface="HY궁서B" pitchFamily="18" charset="-127"/>
              </a:rPr>
              <a:t>요양병원장</a:t>
            </a:r>
            <a:r>
              <a:rPr lang="ko-KR" altLang="en-US" sz="2400" b="1" dirty="0">
                <a:latin typeface="HY궁서B" pitchFamily="18" charset="-127"/>
                <a:ea typeface="HY궁서B" pitchFamily="18" charset="-127"/>
              </a:rPr>
              <a:t>  </a:t>
            </a:r>
            <a:r>
              <a:rPr lang="en-US" altLang="ko-KR" sz="2400" b="1" dirty="0">
                <a:latin typeface="HY궁서B" pitchFamily="18" charset="-127"/>
                <a:ea typeface="HY궁서B" pitchFamily="18" charset="-127"/>
              </a:rPr>
              <a:t>0</a:t>
            </a:r>
            <a:r>
              <a:rPr lang="ko-KR" altLang="en-US" sz="2400" b="1" dirty="0">
                <a:latin typeface="HY궁서B" pitchFamily="18" charset="-127"/>
                <a:ea typeface="HY궁서B" pitchFamily="18" charset="-127"/>
              </a:rPr>
              <a:t> </a:t>
            </a:r>
            <a:r>
              <a:rPr lang="en-US" altLang="ko-KR" sz="2400" b="1" dirty="0">
                <a:latin typeface="HY궁서B" pitchFamily="18" charset="-127"/>
                <a:ea typeface="HY궁서B" pitchFamily="18" charset="-127"/>
              </a:rPr>
              <a:t>0</a:t>
            </a:r>
            <a:r>
              <a:rPr lang="ko-KR" altLang="en-US" sz="2400" b="1" dirty="0">
                <a:latin typeface="HY궁서B" pitchFamily="18" charset="-127"/>
                <a:ea typeface="HY궁서B" pitchFamily="18" charset="-127"/>
              </a:rPr>
              <a:t> </a:t>
            </a:r>
            <a:r>
              <a:rPr lang="en-US" altLang="ko-KR" sz="2400" b="1" dirty="0">
                <a:latin typeface="HY궁서B" pitchFamily="18" charset="-127"/>
                <a:ea typeface="HY궁서B" pitchFamily="18" charset="-127"/>
              </a:rPr>
              <a:t>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E9CBDEF-5366-4630-88D4-D9970B97FF0C}"/>
              </a:ext>
            </a:extLst>
          </p:cNvPr>
          <p:cNvSpPr txBox="1"/>
          <p:nvPr/>
        </p:nvSpPr>
        <p:spPr>
          <a:xfrm>
            <a:off x="640838" y="3609906"/>
            <a:ext cx="5740490" cy="328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3200" b="1" dirty="0">
                <a:latin typeface="HY궁서B" pitchFamily="18" charset="-127"/>
                <a:ea typeface="HY궁서B" pitchFamily="18" charset="-127"/>
              </a:rPr>
              <a:t> 귀하를</a:t>
            </a:r>
            <a:r>
              <a:rPr lang="ko-KR" altLang="en-US" sz="3600" b="1" dirty="0">
                <a:latin typeface="HY궁서B" pitchFamily="18" charset="-127"/>
                <a:ea typeface="HY궁서B" pitchFamily="18" charset="-127"/>
              </a:rPr>
              <a:t> </a:t>
            </a:r>
            <a:r>
              <a:rPr lang="en-US" altLang="ko-KR" sz="3600" b="1" dirty="0">
                <a:latin typeface="HY궁서B" pitchFamily="18" charset="-127"/>
                <a:ea typeface="HY궁서B" pitchFamily="18" charset="-127"/>
              </a:rPr>
              <a:t>0000</a:t>
            </a:r>
            <a:r>
              <a:rPr lang="ko-KR" altLang="en-US" sz="3600" b="1" dirty="0">
                <a:latin typeface="HY궁서B" pitchFamily="18" charset="-127"/>
                <a:ea typeface="HY궁서B" pitchFamily="18" charset="-127"/>
              </a:rPr>
              <a:t>요양병원 </a:t>
            </a:r>
            <a:endParaRPr lang="en-US" altLang="ko-KR" sz="3600" b="1" dirty="0">
              <a:latin typeface="HY궁서B" pitchFamily="18" charset="-127"/>
              <a:ea typeface="HY궁서B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3600" b="1" dirty="0">
                <a:latin typeface="HY궁서B" pitchFamily="18" charset="-127"/>
                <a:ea typeface="HY궁서B" pitchFamily="18" charset="-127"/>
              </a:rPr>
              <a:t>감염관리위원회 </a:t>
            </a:r>
            <a:endParaRPr lang="en-US" altLang="ko-KR" sz="3600" b="1" dirty="0">
              <a:latin typeface="HY궁서B" pitchFamily="18" charset="-127"/>
              <a:ea typeface="HY궁서B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3600" b="1" dirty="0">
                <a:latin typeface="HY궁서B" pitchFamily="18" charset="-127"/>
                <a:ea typeface="HY궁서B" pitchFamily="18" charset="-127"/>
              </a:rPr>
              <a:t>감염관리 책임의사로 </a:t>
            </a:r>
            <a:endParaRPr lang="en-US" altLang="ko-KR" sz="3600" b="1" dirty="0">
              <a:latin typeface="HY궁서B" pitchFamily="18" charset="-127"/>
              <a:ea typeface="HY궁서B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3600" b="1" dirty="0">
                <a:latin typeface="HY궁서B" pitchFamily="18" charset="-127"/>
                <a:ea typeface="HY궁서B" pitchFamily="18" charset="-127"/>
              </a:rPr>
              <a:t>임명합니다</a:t>
            </a:r>
            <a:r>
              <a:rPr lang="en-US" altLang="ko-KR" sz="3600" b="1" dirty="0">
                <a:latin typeface="HY궁서B" pitchFamily="18" charset="-127"/>
                <a:ea typeface="HY궁서B" pitchFamily="18" charset="-127"/>
              </a:rPr>
              <a:t>.</a:t>
            </a:r>
            <a:endParaRPr lang="en-US" altLang="ko-KR" sz="3200" b="1" dirty="0">
              <a:latin typeface="HY궁서B" pitchFamily="18" charset="-127"/>
              <a:ea typeface="HY궁서B" pitchFamily="18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6DED0A2-DBED-4706-8F83-6B6700B764CF}"/>
              </a:ext>
            </a:extLst>
          </p:cNvPr>
          <p:cNvSpPr/>
          <p:nvPr/>
        </p:nvSpPr>
        <p:spPr>
          <a:xfrm>
            <a:off x="4941168" y="8070099"/>
            <a:ext cx="9144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/>
              <a:t>직인</a:t>
            </a:r>
          </a:p>
        </p:txBody>
      </p:sp>
    </p:spTree>
    <p:extLst>
      <p:ext uri="{BB962C8B-B14F-4D97-AF65-F5344CB8AC3E}">
        <p14:creationId xmlns:p14="http://schemas.microsoft.com/office/powerpoint/2010/main" val="721717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18"/>
          <p:cNvGrpSpPr/>
          <p:nvPr/>
        </p:nvGrpSpPr>
        <p:grpSpPr>
          <a:xfrm>
            <a:off x="1934328" y="2470285"/>
            <a:ext cx="4209768" cy="889862"/>
            <a:chOff x="963954" y="3286116"/>
            <a:chExt cx="4209768" cy="889862"/>
          </a:xfrm>
        </p:grpSpPr>
        <p:sp>
          <p:nvSpPr>
            <p:cNvPr id="14" name="TextBox 13"/>
            <p:cNvSpPr txBox="1"/>
            <p:nvPr/>
          </p:nvSpPr>
          <p:spPr>
            <a:xfrm>
              <a:off x="963954" y="3286116"/>
              <a:ext cx="42097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b="1" spc="300" dirty="0">
                  <a:latin typeface="HY궁서B" pitchFamily="18" charset="-127"/>
                  <a:ea typeface="HY궁서B" pitchFamily="18" charset="-127"/>
                </a:rPr>
                <a:t>0000</a:t>
              </a:r>
              <a:r>
                <a:rPr lang="ko-KR" altLang="en-US" b="1" spc="300" dirty="0">
                  <a:latin typeface="HY궁서B" pitchFamily="18" charset="-127"/>
                  <a:ea typeface="HY궁서B" pitchFamily="18" charset="-127"/>
                </a:rPr>
                <a:t>요양병원</a:t>
              </a:r>
              <a:endParaRPr lang="en-US" altLang="ko-KR" b="1" spc="300" dirty="0">
                <a:latin typeface="HY궁서B" pitchFamily="18" charset="-127"/>
                <a:ea typeface="HY궁서B" pitchFamily="18" charset="-127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313581" y="3714313"/>
              <a:ext cx="18573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ko-KR" altLang="en-US" sz="2400" b="1" dirty="0">
                  <a:latin typeface="HY궁서B" pitchFamily="18" charset="-127"/>
                  <a:ea typeface="HY궁서B" pitchFamily="18" charset="-127"/>
                </a:rPr>
                <a:t>직책 성함</a:t>
              </a:r>
              <a:endParaRPr lang="en-US" altLang="ko-KR" sz="2400" b="1" dirty="0">
                <a:latin typeface="HY궁서B" pitchFamily="18" charset="-127"/>
                <a:ea typeface="HY궁서B" pitchFamily="18" charset="-127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0" y="7627491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latin typeface="HY궁서B" pitchFamily="18" charset="-127"/>
                <a:ea typeface="HY궁서B" pitchFamily="18" charset="-127"/>
              </a:rPr>
              <a:t>20   .   00 .   00 . </a:t>
            </a:r>
            <a:endParaRPr lang="ko-KR" altLang="en-US" sz="2000" b="1" dirty="0">
              <a:latin typeface="HY궁서B" pitchFamily="18" charset="-127"/>
              <a:ea typeface="HY궁서B" pitchFamily="18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80588" y="1094577"/>
            <a:ext cx="520605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1300" dirty="0">
                <a:latin typeface="HY궁서B" pitchFamily="18" charset="-127"/>
                <a:ea typeface="HY궁서B" pitchFamily="18" charset="-127"/>
              </a:rPr>
              <a:t>운영위원회 제</a:t>
            </a:r>
            <a:r>
              <a:rPr lang="en-US" altLang="ko-KR" sz="1300" dirty="0">
                <a:latin typeface="HY궁서B" pitchFamily="18" charset="-127"/>
                <a:ea typeface="HY궁서B" pitchFamily="18" charset="-127"/>
              </a:rPr>
              <a:t>00</a:t>
            </a:r>
            <a:r>
              <a:rPr lang="ko-KR" altLang="en-US" sz="1300" dirty="0">
                <a:latin typeface="HY궁서B" pitchFamily="18" charset="-127"/>
                <a:ea typeface="HY궁서B" pitchFamily="18" charset="-127"/>
              </a:rPr>
              <a:t>호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0" y="1542955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b="1" dirty="0">
                <a:latin typeface="HY궁서B" pitchFamily="18" charset="-127"/>
                <a:ea typeface="HY궁서B" pitchFamily="18" charset="-127"/>
              </a:rPr>
              <a:t>임 명 장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-6817" y="8296467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spc="-100" dirty="0">
                <a:latin typeface="HY궁서B" pitchFamily="18" charset="-127"/>
                <a:ea typeface="HY궁서B" pitchFamily="18" charset="-127"/>
              </a:rPr>
              <a:t>요양병원장</a:t>
            </a:r>
            <a:r>
              <a:rPr lang="ko-KR" altLang="en-US" sz="2400" b="1" dirty="0">
                <a:latin typeface="HY궁서B" pitchFamily="18" charset="-127"/>
                <a:ea typeface="HY궁서B" pitchFamily="18" charset="-127"/>
              </a:rPr>
              <a:t>  </a:t>
            </a:r>
            <a:r>
              <a:rPr lang="en-US" altLang="ko-KR" sz="2400" b="1" dirty="0">
                <a:latin typeface="HY궁서B" pitchFamily="18" charset="-127"/>
                <a:ea typeface="HY궁서B" pitchFamily="18" charset="-127"/>
              </a:rPr>
              <a:t>0</a:t>
            </a:r>
            <a:r>
              <a:rPr lang="ko-KR" altLang="en-US" sz="2400" b="1" dirty="0">
                <a:latin typeface="HY궁서B" pitchFamily="18" charset="-127"/>
                <a:ea typeface="HY궁서B" pitchFamily="18" charset="-127"/>
              </a:rPr>
              <a:t> </a:t>
            </a:r>
            <a:r>
              <a:rPr lang="en-US" altLang="ko-KR" sz="2400" b="1" dirty="0">
                <a:latin typeface="HY궁서B" pitchFamily="18" charset="-127"/>
                <a:ea typeface="HY궁서B" pitchFamily="18" charset="-127"/>
              </a:rPr>
              <a:t>0</a:t>
            </a:r>
            <a:r>
              <a:rPr lang="ko-KR" altLang="en-US" sz="2400" b="1" dirty="0">
                <a:latin typeface="HY궁서B" pitchFamily="18" charset="-127"/>
                <a:ea typeface="HY궁서B" pitchFamily="18" charset="-127"/>
              </a:rPr>
              <a:t> </a:t>
            </a:r>
            <a:r>
              <a:rPr lang="en-US" altLang="ko-KR" sz="2400" b="1" dirty="0">
                <a:latin typeface="HY궁서B" pitchFamily="18" charset="-127"/>
                <a:ea typeface="HY궁서B" pitchFamily="18" charset="-127"/>
              </a:rPr>
              <a:t>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E9CBDEF-5366-4630-88D4-D9970B97FF0C}"/>
              </a:ext>
            </a:extLst>
          </p:cNvPr>
          <p:cNvSpPr txBox="1"/>
          <p:nvPr/>
        </p:nvSpPr>
        <p:spPr>
          <a:xfrm>
            <a:off x="640838" y="3609906"/>
            <a:ext cx="5740490" cy="328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3200" b="1" dirty="0">
                <a:latin typeface="HY궁서B" pitchFamily="18" charset="-127"/>
                <a:ea typeface="HY궁서B" pitchFamily="18" charset="-127"/>
              </a:rPr>
              <a:t> 귀하를</a:t>
            </a:r>
            <a:r>
              <a:rPr lang="ko-KR" altLang="en-US" sz="3600" b="1" dirty="0">
                <a:latin typeface="HY궁서B" pitchFamily="18" charset="-127"/>
                <a:ea typeface="HY궁서B" pitchFamily="18" charset="-127"/>
              </a:rPr>
              <a:t> </a:t>
            </a:r>
            <a:r>
              <a:rPr lang="en-US" altLang="ko-KR" sz="3600" b="1" dirty="0">
                <a:latin typeface="HY궁서B" pitchFamily="18" charset="-127"/>
                <a:ea typeface="HY궁서B" pitchFamily="18" charset="-127"/>
              </a:rPr>
              <a:t>0000</a:t>
            </a:r>
            <a:r>
              <a:rPr lang="ko-KR" altLang="en-US" sz="3600" b="1" dirty="0">
                <a:latin typeface="HY궁서B" pitchFamily="18" charset="-127"/>
                <a:ea typeface="HY궁서B" pitchFamily="18" charset="-127"/>
              </a:rPr>
              <a:t>요양병원 </a:t>
            </a:r>
            <a:endParaRPr lang="en-US" altLang="ko-KR" sz="3600" b="1" dirty="0">
              <a:latin typeface="HY궁서B" pitchFamily="18" charset="-127"/>
              <a:ea typeface="HY궁서B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3600" b="1" dirty="0">
                <a:latin typeface="HY궁서B" pitchFamily="18" charset="-127"/>
                <a:ea typeface="HY궁서B" pitchFamily="18" charset="-127"/>
              </a:rPr>
              <a:t>감염관리위원회 </a:t>
            </a:r>
            <a:endParaRPr lang="en-US" altLang="ko-KR" sz="3600" b="1" dirty="0">
              <a:latin typeface="HY궁서B" pitchFamily="18" charset="-127"/>
              <a:ea typeface="HY궁서B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3600" b="1" dirty="0">
                <a:latin typeface="HY궁서B" pitchFamily="18" charset="-127"/>
                <a:ea typeface="HY궁서B" pitchFamily="18" charset="-127"/>
              </a:rPr>
              <a:t>감염관리 책임간호사로 </a:t>
            </a:r>
            <a:endParaRPr lang="en-US" altLang="ko-KR" sz="3600" b="1" dirty="0">
              <a:latin typeface="HY궁서B" pitchFamily="18" charset="-127"/>
              <a:ea typeface="HY궁서B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3600" b="1" dirty="0">
                <a:latin typeface="HY궁서B" pitchFamily="18" charset="-127"/>
                <a:ea typeface="HY궁서B" pitchFamily="18" charset="-127"/>
              </a:rPr>
              <a:t>임명합니다</a:t>
            </a:r>
            <a:r>
              <a:rPr lang="en-US" altLang="ko-KR" sz="3600" b="1" dirty="0">
                <a:latin typeface="HY궁서B" pitchFamily="18" charset="-127"/>
                <a:ea typeface="HY궁서B" pitchFamily="18" charset="-127"/>
              </a:rPr>
              <a:t>.</a:t>
            </a:r>
            <a:endParaRPr lang="en-US" altLang="ko-KR" sz="3200" b="1" dirty="0">
              <a:latin typeface="HY궁서B" pitchFamily="18" charset="-127"/>
              <a:ea typeface="HY궁서B" pitchFamily="18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6DED0A2-DBED-4706-8F83-6B6700B764CF}"/>
              </a:ext>
            </a:extLst>
          </p:cNvPr>
          <p:cNvSpPr/>
          <p:nvPr/>
        </p:nvSpPr>
        <p:spPr>
          <a:xfrm>
            <a:off x="4941168" y="8070099"/>
            <a:ext cx="9144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/>
              <a:t>직인</a:t>
            </a:r>
          </a:p>
        </p:txBody>
      </p:sp>
    </p:spTree>
    <p:extLst>
      <p:ext uri="{BB962C8B-B14F-4D97-AF65-F5344CB8AC3E}">
        <p14:creationId xmlns:p14="http://schemas.microsoft.com/office/powerpoint/2010/main" val="2250630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4640</TotalTime>
  <Words>62</Words>
  <Application>Microsoft Office PowerPoint</Application>
  <PresentationFormat>A4 용지(210x297mm)</PresentationFormat>
  <Paragraphs>22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HY궁서B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mycom</dc:creator>
  <cp:lastModifiedBy>Ahn junhyoung</cp:lastModifiedBy>
  <cp:revision>432</cp:revision>
  <cp:lastPrinted>2018-03-13T01:35:30Z</cp:lastPrinted>
  <dcterms:created xsi:type="dcterms:W3CDTF">2011-05-09T00:45:24Z</dcterms:created>
  <dcterms:modified xsi:type="dcterms:W3CDTF">2020-03-26T01:40:31Z</dcterms:modified>
</cp:coreProperties>
</file>